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9" r:id="rId6"/>
    <p:sldId id="257" r:id="rId7"/>
    <p:sldId id="258" r:id="rId8"/>
    <p:sldId id="262" r:id="rId9"/>
    <p:sldId id="259" r:id="rId10"/>
    <p:sldId id="263" r:id="rId11"/>
    <p:sldId id="260" r:id="rId12"/>
    <p:sldId id="261" r:id="rId13"/>
    <p:sldId id="270" r:id="rId14"/>
    <p:sldId id="271" r:id="rId15"/>
    <p:sldId id="272" r:id="rId16"/>
    <p:sldId id="273" r:id="rId17"/>
    <p:sldId id="274" r:id="rId18"/>
    <p:sldId id="280" r:id="rId19"/>
    <p:sldId id="275" r:id="rId20"/>
    <p:sldId id="264" r:id="rId21"/>
    <p:sldId id="265" r:id="rId22"/>
    <p:sldId id="266" r:id="rId23"/>
    <p:sldId id="267" r:id="rId24"/>
    <p:sldId id="268" r:id="rId25"/>
    <p:sldId id="269" r:id="rId26"/>
    <p:sldId id="276" r:id="rId27"/>
    <p:sldId id="277" r:id="rId28"/>
    <p:sldId id="278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76F"/>
    <a:srgbClr val="C35FBB"/>
    <a:srgbClr val="B0C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800B2-B7F9-42C2-B2DD-D4A9CCEF04BD}" v="83" dt="2020-11-10T10:18:22.392"/>
    <p1510:client id="{4C4C86F5-5F6B-475C-AD1F-3FAFCD4CB232}" v="1" dt="2020-11-02T16:43:11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" userId="c7b781a5-8a54-429f-ac84-e7559a9c8cd0" providerId="ADAL" clId="{4C4C86F5-5F6B-475C-AD1F-3FAFCD4CB232}"/>
    <pc:docChg chg="custSel modSld">
      <pc:chgData name="Kate" userId="c7b781a5-8a54-429f-ac84-e7559a9c8cd0" providerId="ADAL" clId="{4C4C86F5-5F6B-475C-AD1F-3FAFCD4CB232}" dt="2020-11-02T16:44:43.034" v="26" actId="20577"/>
      <pc:docMkLst>
        <pc:docMk/>
      </pc:docMkLst>
      <pc:sldChg chg="modSp mod">
        <pc:chgData name="Kate" userId="c7b781a5-8a54-429f-ac84-e7559a9c8cd0" providerId="ADAL" clId="{4C4C86F5-5F6B-475C-AD1F-3FAFCD4CB232}" dt="2020-11-02T16:44:43.034" v="26" actId="20577"/>
        <pc:sldMkLst>
          <pc:docMk/>
          <pc:sldMk cId="1243659664" sldId="264"/>
        </pc:sldMkLst>
        <pc:spChg chg="mod">
          <ac:chgData name="Kate" userId="c7b781a5-8a54-429f-ac84-e7559a9c8cd0" providerId="ADAL" clId="{4C4C86F5-5F6B-475C-AD1F-3FAFCD4CB232}" dt="2020-11-02T16:44:43.034" v="26" actId="20577"/>
          <ac:spMkLst>
            <pc:docMk/>
            <pc:sldMk cId="1243659664" sldId="264"/>
            <ac:spMk id="3" creationId="{62A1A54B-A663-4DE7-AC38-4F5287410079}"/>
          </ac:spMkLst>
        </pc:spChg>
      </pc:sldChg>
      <pc:sldChg chg="modSp mod">
        <pc:chgData name="Kate" userId="c7b781a5-8a54-429f-ac84-e7559a9c8cd0" providerId="ADAL" clId="{4C4C86F5-5F6B-475C-AD1F-3FAFCD4CB232}" dt="2020-11-02T16:44:07.860" v="21" actId="33524"/>
        <pc:sldMkLst>
          <pc:docMk/>
          <pc:sldMk cId="3532111665" sldId="265"/>
        </pc:sldMkLst>
        <pc:spChg chg="mod">
          <ac:chgData name="Kate" userId="c7b781a5-8a54-429f-ac84-e7559a9c8cd0" providerId="ADAL" clId="{4C4C86F5-5F6B-475C-AD1F-3FAFCD4CB232}" dt="2020-11-02T16:44:07.860" v="21" actId="33524"/>
          <ac:spMkLst>
            <pc:docMk/>
            <pc:sldMk cId="3532111665" sldId="265"/>
            <ac:spMk id="3" creationId="{ED319C6A-004F-4152-B413-1EF103BB5576}"/>
          </ac:spMkLst>
        </pc:spChg>
      </pc:sldChg>
      <pc:sldChg chg="delSp modSp mod">
        <pc:chgData name="Kate" userId="c7b781a5-8a54-429f-ac84-e7559a9c8cd0" providerId="ADAL" clId="{4C4C86F5-5F6B-475C-AD1F-3FAFCD4CB232}" dt="2020-11-02T16:42:45.793" v="3" actId="1076"/>
        <pc:sldMkLst>
          <pc:docMk/>
          <pc:sldMk cId="3717200751" sldId="267"/>
        </pc:sldMkLst>
        <pc:spChg chg="mod">
          <ac:chgData name="Kate" userId="c7b781a5-8a54-429f-ac84-e7559a9c8cd0" providerId="ADAL" clId="{4C4C86F5-5F6B-475C-AD1F-3FAFCD4CB232}" dt="2020-11-02T16:42:45.793" v="3" actId="1076"/>
          <ac:spMkLst>
            <pc:docMk/>
            <pc:sldMk cId="3717200751" sldId="267"/>
            <ac:spMk id="6" creationId="{89440198-7A07-4F74-818E-D0493B3AAD6A}"/>
          </ac:spMkLst>
        </pc:spChg>
        <pc:picChg chg="del">
          <ac:chgData name="Kate" userId="c7b781a5-8a54-429f-ac84-e7559a9c8cd0" providerId="ADAL" clId="{4C4C86F5-5F6B-475C-AD1F-3FAFCD4CB232}" dt="2020-11-02T16:42:33.888" v="0" actId="478"/>
          <ac:picMkLst>
            <pc:docMk/>
            <pc:sldMk cId="3717200751" sldId="267"/>
            <ac:picMk id="3" creationId="{C519AA0B-78ED-4E6D-9C41-82615969B985}"/>
          </ac:picMkLst>
        </pc:picChg>
      </pc:sldChg>
      <pc:sldChg chg="addSp delSp modSp mod">
        <pc:chgData name="Kate" userId="c7b781a5-8a54-429f-ac84-e7559a9c8cd0" providerId="ADAL" clId="{4C4C86F5-5F6B-475C-AD1F-3FAFCD4CB232}" dt="2020-11-02T16:43:38.865" v="15" actId="1076"/>
        <pc:sldMkLst>
          <pc:docMk/>
          <pc:sldMk cId="3380407879" sldId="268"/>
        </pc:sldMkLst>
        <pc:spChg chg="add mod">
          <ac:chgData name="Kate" userId="c7b781a5-8a54-429f-ac84-e7559a9c8cd0" providerId="ADAL" clId="{4C4C86F5-5F6B-475C-AD1F-3FAFCD4CB232}" dt="2020-11-02T16:43:24.882" v="11" actId="1076"/>
          <ac:spMkLst>
            <pc:docMk/>
            <pc:sldMk cId="3380407879" sldId="268"/>
            <ac:spMk id="5" creationId="{CBD8C477-9523-48DD-9010-47C33C673381}"/>
          </ac:spMkLst>
        </pc:spChg>
        <pc:spChg chg="del mod">
          <ac:chgData name="Kate" userId="c7b781a5-8a54-429f-ac84-e7559a9c8cd0" providerId="ADAL" clId="{4C4C86F5-5F6B-475C-AD1F-3FAFCD4CB232}" dt="2020-11-02T16:42:54.025" v="6" actId="478"/>
          <ac:spMkLst>
            <pc:docMk/>
            <pc:sldMk cId="3380407879" sldId="268"/>
            <ac:spMk id="10" creationId="{5E1CE546-0E72-4A78-AB02-8A842B285F83}"/>
          </ac:spMkLst>
        </pc:spChg>
        <pc:picChg chg="add mod ord">
          <ac:chgData name="Kate" userId="c7b781a5-8a54-429f-ac84-e7559a9c8cd0" providerId="ADAL" clId="{4C4C86F5-5F6B-475C-AD1F-3FAFCD4CB232}" dt="2020-11-02T16:43:38.865" v="15" actId="1076"/>
          <ac:picMkLst>
            <pc:docMk/>
            <pc:sldMk cId="3380407879" sldId="268"/>
            <ac:picMk id="3" creationId="{0E1DCB22-CF07-4434-B928-1BF361829F3F}"/>
          </ac:picMkLst>
        </pc:picChg>
        <pc:picChg chg="del">
          <ac:chgData name="Kate" userId="c7b781a5-8a54-429f-ac84-e7559a9c8cd0" providerId="ADAL" clId="{4C4C86F5-5F6B-475C-AD1F-3FAFCD4CB232}" dt="2020-11-02T16:42:50.718" v="5" actId="478"/>
          <ac:picMkLst>
            <pc:docMk/>
            <pc:sldMk cId="3380407879" sldId="268"/>
            <ac:picMk id="8" creationId="{84B5AF21-2B99-4425-AA47-14E806E9159F}"/>
          </ac:picMkLst>
        </pc:picChg>
      </pc:sldChg>
    </pc:docChg>
  </pc:docChgLst>
  <pc:docChgLst>
    <pc:chgData name="Daisy Srblin" userId="S::daisy@millionminutes.org::1a577586-41b8-4731-a195-aa75889ffd03" providerId="AD" clId="Web-{3C9800B2-B7F9-42C2-B2DD-D4A9CCEF04BD}"/>
    <pc:docChg chg="modSld">
      <pc:chgData name="Daisy Srblin" userId="S::daisy@millionminutes.org::1a577586-41b8-4731-a195-aa75889ffd03" providerId="AD" clId="Web-{3C9800B2-B7F9-42C2-B2DD-D4A9CCEF04BD}" dt="2020-11-10T10:18:21.922" v="80" actId="20577"/>
      <pc:docMkLst>
        <pc:docMk/>
      </pc:docMkLst>
      <pc:sldChg chg="modSp">
        <pc:chgData name="Daisy Srblin" userId="S::daisy@millionminutes.org::1a577586-41b8-4731-a195-aa75889ffd03" providerId="AD" clId="Web-{3C9800B2-B7F9-42C2-B2DD-D4A9CCEF04BD}" dt="2020-11-10T10:15:34.882" v="9" actId="1076"/>
        <pc:sldMkLst>
          <pc:docMk/>
          <pc:sldMk cId="178337565" sldId="257"/>
        </pc:sldMkLst>
        <pc:spChg chg="mod">
          <ac:chgData name="Daisy Srblin" userId="S::daisy@millionminutes.org::1a577586-41b8-4731-a195-aa75889ffd03" providerId="AD" clId="Web-{3C9800B2-B7F9-42C2-B2DD-D4A9CCEF04BD}" dt="2020-11-10T10:15:34.882" v="9" actId="1076"/>
          <ac:spMkLst>
            <pc:docMk/>
            <pc:sldMk cId="178337565" sldId="257"/>
            <ac:spMk id="6" creationId="{2416B3C7-E655-4EFD-98B7-FA886D6B098F}"/>
          </ac:spMkLst>
        </pc:spChg>
      </pc:sldChg>
      <pc:sldChg chg="modSp">
        <pc:chgData name="Daisy Srblin" userId="S::daisy@millionminutes.org::1a577586-41b8-4731-a195-aa75889ffd03" providerId="AD" clId="Web-{3C9800B2-B7F9-42C2-B2DD-D4A9CCEF04BD}" dt="2020-11-10T10:16:15.321" v="19" actId="1076"/>
        <pc:sldMkLst>
          <pc:docMk/>
          <pc:sldMk cId="903604599" sldId="261"/>
        </pc:sldMkLst>
        <pc:spChg chg="mod">
          <ac:chgData name="Daisy Srblin" userId="S::daisy@millionminutes.org::1a577586-41b8-4731-a195-aa75889ffd03" providerId="AD" clId="Web-{3C9800B2-B7F9-42C2-B2DD-D4A9CCEF04BD}" dt="2020-11-10T10:16:13.290" v="17" actId="20577"/>
          <ac:spMkLst>
            <pc:docMk/>
            <pc:sldMk cId="903604599" sldId="261"/>
            <ac:spMk id="6" creationId="{4C0AABB6-D45C-427A-9010-C2C6E20DD13D}"/>
          </ac:spMkLst>
        </pc:spChg>
        <pc:spChg chg="mod">
          <ac:chgData name="Daisy Srblin" userId="S::daisy@millionminutes.org::1a577586-41b8-4731-a195-aa75889ffd03" providerId="AD" clId="Web-{3C9800B2-B7F9-42C2-B2DD-D4A9CCEF04BD}" dt="2020-11-10T10:16:15.321" v="19" actId="1076"/>
          <ac:spMkLst>
            <pc:docMk/>
            <pc:sldMk cId="903604599" sldId="261"/>
            <ac:spMk id="7" creationId="{27FABFAA-8FC7-4CE7-8686-CD3936C39023}"/>
          </ac:spMkLst>
        </pc:spChg>
      </pc:sldChg>
      <pc:sldChg chg="modSp">
        <pc:chgData name="Daisy Srblin" userId="S::daisy@millionminutes.org::1a577586-41b8-4731-a195-aa75889ffd03" providerId="AD" clId="Web-{3C9800B2-B7F9-42C2-B2DD-D4A9CCEF04BD}" dt="2020-11-10T10:15:47.101" v="12" actId="1076"/>
        <pc:sldMkLst>
          <pc:docMk/>
          <pc:sldMk cId="3436853521" sldId="262"/>
        </pc:sldMkLst>
        <pc:spChg chg="mod">
          <ac:chgData name="Daisy Srblin" userId="S::daisy@millionminutes.org::1a577586-41b8-4731-a195-aa75889ffd03" providerId="AD" clId="Web-{3C9800B2-B7F9-42C2-B2DD-D4A9CCEF04BD}" dt="2020-11-10T10:15:47.101" v="12" actId="1076"/>
          <ac:spMkLst>
            <pc:docMk/>
            <pc:sldMk cId="3436853521" sldId="262"/>
            <ac:spMk id="6" creationId="{2416B3C7-E655-4EFD-98B7-FA886D6B098F}"/>
          </ac:spMkLst>
        </pc:spChg>
      </pc:sldChg>
      <pc:sldChg chg="modSp">
        <pc:chgData name="Daisy Srblin" userId="S::daisy@millionminutes.org::1a577586-41b8-4731-a195-aa75889ffd03" providerId="AD" clId="Web-{3C9800B2-B7F9-42C2-B2DD-D4A9CCEF04BD}" dt="2020-11-10T10:15:57.023" v="15" actId="1076"/>
        <pc:sldMkLst>
          <pc:docMk/>
          <pc:sldMk cId="4110795631" sldId="263"/>
        </pc:sldMkLst>
        <pc:spChg chg="mod">
          <ac:chgData name="Daisy Srblin" userId="S::daisy@millionminutes.org::1a577586-41b8-4731-a195-aa75889ffd03" providerId="AD" clId="Web-{3C9800B2-B7F9-42C2-B2DD-D4A9CCEF04BD}" dt="2020-11-10T10:15:57.023" v="15" actId="1076"/>
          <ac:spMkLst>
            <pc:docMk/>
            <pc:sldMk cId="4110795631" sldId="263"/>
            <ac:spMk id="6" creationId="{2416B3C7-E655-4EFD-98B7-FA886D6B098F}"/>
          </ac:spMkLst>
        </pc:spChg>
      </pc:sldChg>
      <pc:sldChg chg="modSp">
        <pc:chgData name="Daisy Srblin" userId="S::daisy@millionminutes.org::1a577586-41b8-4731-a195-aa75889ffd03" providerId="AD" clId="Web-{3C9800B2-B7F9-42C2-B2DD-D4A9CCEF04BD}" dt="2020-11-10T10:16:25.556" v="21" actId="1076"/>
        <pc:sldMkLst>
          <pc:docMk/>
          <pc:sldMk cId="599422821" sldId="270"/>
        </pc:sldMkLst>
        <pc:spChg chg="mod">
          <ac:chgData name="Daisy Srblin" userId="S::daisy@millionminutes.org::1a577586-41b8-4731-a195-aa75889ffd03" providerId="AD" clId="Web-{3C9800B2-B7F9-42C2-B2DD-D4A9CCEF04BD}" dt="2020-11-10T10:16:25.556" v="21" actId="1076"/>
          <ac:spMkLst>
            <pc:docMk/>
            <pc:sldMk cId="599422821" sldId="270"/>
            <ac:spMk id="2" creationId="{65D2B81A-4674-4BA1-AF64-5A6E3544AEFA}"/>
          </ac:spMkLst>
        </pc:spChg>
      </pc:sldChg>
      <pc:sldChg chg="modSp">
        <pc:chgData name="Daisy Srblin" userId="S::daisy@millionminutes.org::1a577586-41b8-4731-a195-aa75889ffd03" providerId="AD" clId="Web-{3C9800B2-B7F9-42C2-B2DD-D4A9CCEF04BD}" dt="2020-11-10T10:16:34.072" v="22" actId="1076"/>
        <pc:sldMkLst>
          <pc:docMk/>
          <pc:sldMk cId="2604605783" sldId="271"/>
        </pc:sldMkLst>
        <pc:picChg chg="mod">
          <ac:chgData name="Daisy Srblin" userId="S::daisy@millionminutes.org::1a577586-41b8-4731-a195-aa75889ffd03" providerId="AD" clId="Web-{3C9800B2-B7F9-42C2-B2DD-D4A9CCEF04BD}" dt="2020-11-10T10:16:34.072" v="22" actId="1076"/>
          <ac:picMkLst>
            <pc:docMk/>
            <pc:sldMk cId="2604605783" sldId="271"/>
            <ac:picMk id="3" creationId="{DC5DF6F3-52CA-4B8B-857A-CE243702B237}"/>
          </ac:picMkLst>
        </pc:picChg>
      </pc:sldChg>
      <pc:sldChg chg="modSp">
        <pc:chgData name="Daisy Srblin" userId="S::daisy@millionminutes.org::1a577586-41b8-4731-a195-aa75889ffd03" providerId="AD" clId="Web-{3C9800B2-B7F9-42C2-B2DD-D4A9CCEF04BD}" dt="2020-11-10T10:16:58.043" v="32" actId="20577"/>
        <pc:sldMkLst>
          <pc:docMk/>
          <pc:sldMk cId="1461896212" sldId="272"/>
        </pc:sldMkLst>
        <pc:spChg chg="mod">
          <ac:chgData name="Daisy Srblin" userId="S::daisy@millionminutes.org::1a577586-41b8-4731-a195-aa75889ffd03" providerId="AD" clId="Web-{3C9800B2-B7F9-42C2-B2DD-D4A9CCEF04BD}" dt="2020-11-10T10:16:58.043" v="32" actId="20577"/>
          <ac:spMkLst>
            <pc:docMk/>
            <pc:sldMk cId="1461896212" sldId="272"/>
            <ac:spMk id="7" creationId="{53FE0980-7DBB-4965-8813-8714759A4A19}"/>
          </ac:spMkLst>
        </pc:spChg>
      </pc:sldChg>
      <pc:sldChg chg="modSp">
        <pc:chgData name="Daisy Srblin" userId="S::daisy@millionminutes.org::1a577586-41b8-4731-a195-aa75889ffd03" providerId="AD" clId="Web-{3C9800B2-B7F9-42C2-B2DD-D4A9CCEF04BD}" dt="2020-11-10T10:17:34.763" v="54" actId="1076"/>
        <pc:sldMkLst>
          <pc:docMk/>
          <pc:sldMk cId="2744528468" sldId="273"/>
        </pc:sldMkLst>
        <pc:spChg chg="mod">
          <ac:chgData name="Daisy Srblin" userId="S::daisy@millionminutes.org::1a577586-41b8-4731-a195-aa75889ffd03" providerId="AD" clId="Web-{3C9800B2-B7F9-42C2-B2DD-D4A9CCEF04BD}" dt="2020-11-10T10:17:34.763" v="54" actId="1076"/>
          <ac:spMkLst>
            <pc:docMk/>
            <pc:sldMk cId="2744528468" sldId="273"/>
            <ac:spMk id="6" creationId="{0AC83339-571E-409D-B186-F68EC03D7DC9}"/>
          </ac:spMkLst>
        </pc:spChg>
      </pc:sldChg>
      <pc:sldChg chg="modSp">
        <pc:chgData name="Daisy Srblin" userId="S::daisy@millionminutes.org::1a577586-41b8-4731-a195-aa75889ffd03" providerId="AD" clId="Web-{3C9800B2-B7F9-42C2-B2DD-D4A9CCEF04BD}" dt="2020-11-10T10:18:20.782" v="78" actId="20577"/>
        <pc:sldMkLst>
          <pc:docMk/>
          <pc:sldMk cId="3842382059" sldId="274"/>
        </pc:sldMkLst>
        <pc:spChg chg="mod">
          <ac:chgData name="Daisy Srblin" userId="S::daisy@millionminutes.org::1a577586-41b8-4731-a195-aa75889ffd03" providerId="AD" clId="Web-{3C9800B2-B7F9-42C2-B2DD-D4A9CCEF04BD}" dt="2020-11-10T10:18:20.782" v="78" actId="20577"/>
          <ac:spMkLst>
            <pc:docMk/>
            <pc:sldMk cId="3842382059" sldId="274"/>
            <ac:spMk id="6" creationId="{6701BD0E-17E0-40D2-A5BB-1714E42E3E31}"/>
          </ac:spMkLst>
        </pc:spChg>
        <pc:spChg chg="mod">
          <ac:chgData name="Daisy Srblin" userId="S::daisy@millionminutes.org::1a577586-41b8-4731-a195-aa75889ffd03" providerId="AD" clId="Web-{3C9800B2-B7F9-42C2-B2DD-D4A9CCEF04BD}" dt="2020-11-10T10:17:56.718" v="61" actId="14100"/>
          <ac:spMkLst>
            <pc:docMk/>
            <pc:sldMk cId="3842382059" sldId="274"/>
            <ac:spMk id="7" creationId="{AFBD9609-D675-4233-957D-3E5C236983E4}"/>
          </ac:spMkLst>
        </pc:spChg>
      </pc:sldChg>
      <pc:sldChg chg="modSp">
        <pc:chgData name="Daisy Srblin" userId="S::daisy@millionminutes.org::1a577586-41b8-4731-a195-aa75889ffd03" providerId="AD" clId="Web-{3C9800B2-B7F9-42C2-B2DD-D4A9CCEF04BD}" dt="2020-11-10T10:15:26.256" v="6" actId="1076"/>
        <pc:sldMkLst>
          <pc:docMk/>
          <pc:sldMk cId="749166553" sldId="279"/>
        </pc:sldMkLst>
        <pc:spChg chg="mod">
          <ac:chgData name="Daisy Srblin" userId="S::daisy@millionminutes.org::1a577586-41b8-4731-a195-aa75889ffd03" providerId="AD" clId="Web-{3C9800B2-B7F9-42C2-B2DD-D4A9CCEF04BD}" dt="2020-11-10T10:15:22.990" v="5" actId="1076"/>
          <ac:spMkLst>
            <pc:docMk/>
            <pc:sldMk cId="749166553" sldId="279"/>
            <ac:spMk id="5" creationId="{D3D1F709-4F32-46B9-AE04-28F2671DDAC7}"/>
          </ac:spMkLst>
        </pc:spChg>
        <pc:spChg chg="mod">
          <ac:chgData name="Daisy Srblin" userId="S::daisy@millionminutes.org::1a577586-41b8-4731-a195-aa75889ffd03" providerId="AD" clId="Web-{3C9800B2-B7F9-42C2-B2DD-D4A9CCEF04BD}" dt="2020-11-10T10:15:26.256" v="6" actId="1076"/>
          <ac:spMkLst>
            <pc:docMk/>
            <pc:sldMk cId="749166553" sldId="279"/>
            <ac:spMk id="6" creationId="{2416B3C7-E655-4EFD-98B7-FA886D6B098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E7B6-8FCE-469C-BAAA-545B790EE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19FE5-1173-4297-8196-9C43C01DF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F699C-C91C-43F7-B93F-F00BD7B64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3A39-A0EC-406E-82A7-50D692527AFF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59B1C-294A-4A8B-B0DF-66271A99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04685-8D7A-41E7-9B96-F8C5A4302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9D25-A038-4F70-9887-9D92D57F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08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BCEC-8BE1-42A6-B98C-EF6812981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D7A5B3-B138-4115-9AE9-A8F4611F1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7F344-2580-4C96-937B-B95DA02E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3A39-A0EC-406E-82A7-50D692527AFF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3A0BF-D389-47A8-BAF0-BD6D511F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0A238-3082-4679-BAF8-1432858A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9D25-A038-4F70-9887-9D92D57F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84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A594D7-0ABF-4FF0-8874-C24F09A27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9CBCC-CFAD-4BA2-80F8-391093A7B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5C1F7-6370-4AC7-8826-A0D33541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3A39-A0EC-406E-82A7-50D692527AFF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863E0-7BD2-4934-99B3-2876C7CD8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11EB4-F4BB-4102-A5F4-FE6DFFE4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9D25-A038-4F70-9887-9D92D57F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4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04AE-878D-41CB-AB68-1519915D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D61C3-A9C0-4DF0-8C3C-00C9E8482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05C68-C49E-49D0-B1A8-C926FF9F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3A39-A0EC-406E-82A7-50D692527AFF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2CE5F-F0F2-42A9-9192-6D269A32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E312E-7111-4F31-82F5-BD53200E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9D25-A038-4F70-9887-9D92D57F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28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213BB-2128-4EB3-AED6-EDA3ACAF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42D5E-C26C-4A2D-B511-30B225A98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26073-29FC-4CF3-AA7B-C59DAFF0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3A39-A0EC-406E-82A7-50D692527AFF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96C92-C44C-48D8-BB28-102DD62E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A55C3-8AA4-4E6E-A274-58DDF654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9D25-A038-4F70-9887-9D92D57F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13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DBDE4-29A8-4E85-9E94-BF983F6A4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88AE1-4F05-4BB5-9148-DEA2C7DF7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DDB06-EA9F-470A-87BA-50546FAD3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35D1D-F278-4452-8878-5A9071AE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3A39-A0EC-406E-82A7-50D692527AFF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3D4D5-8B16-4991-9328-E5ACD2E5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384B9-50A2-4C00-8302-AD9546627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9D25-A038-4F70-9887-9D92D57F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73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D058A-1100-45EA-9AE0-29029A019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ED61C-D62A-40AE-8FFE-D55488703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080C3-A8A8-40FE-B9B7-B91AF52E2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FCA9C3-12BA-45FF-AAC6-4F03EE525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11D3B-68B1-4026-9B2B-6A62CEB50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20D19B-83BE-4E0A-B52D-419ED227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3A39-A0EC-406E-82A7-50D692527AFF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06959-423A-4025-A630-8130C1133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424DE-4740-4993-BDDE-EF7FCAD9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9D25-A038-4F70-9887-9D92D57F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4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81BD-54B7-41F7-BFCD-2D712B862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76829-E826-403A-B4DF-9B8844B5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3A39-A0EC-406E-82A7-50D692527AFF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F5511-DAF3-40D4-A025-F90517664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C801B-EA90-4A2A-8BC0-3C122D46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9D25-A038-4F70-9887-9D92D57F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1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D5A691-9CDC-48E3-9932-432A10510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3A39-A0EC-406E-82A7-50D692527AFF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4DED7-B99C-4E7E-8493-257564D8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0A020-484D-463E-816C-8F855CD7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9D25-A038-4F70-9887-9D92D57F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51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0694-332F-4186-B6AF-EA015366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F217-E423-41BB-8CF3-AD2471CF2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E2B29-A8C3-4EC3-9258-68FD5605B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9B8D5-7DD0-4881-9411-21C310EF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3A39-A0EC-406E-82A7-50D692527AFF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BC40E-80EA-4A02-9C57-71367C58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58490-A4DD-4A6C-90A1-E05557E1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9D25-A038-4F70-9887-9D92D57F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8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6DD41-B65B-4668-8C4C-725ABE17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4F6B9C-C44E-44D0-92F9-EACE86FAB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F8659-B213-4745-8CD6-3BD560420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CA899-A85B-43EA-BC5F-4D0E0828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13A39-A0EC-406E-82A7-50D692527AFF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2D0D1-86B4-4875-A509-ABBAD7BC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06D2C-B740-4FAC-B1AD-297B3B9B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79D25-A038-4F70-9887-9D92D57F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69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518CB-2FD0-4070-99B6-2E0E9787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593BF-D88B-4417-A696-8558F2875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1CA63-A5EE-41B5-B418-66EC1836E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13A39-A0EC-406E-82A7-50D692527AFF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EFA98-0E71-4FF3-98AF-EB73FACE0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7C93F-EC62-470C-95C7-485B0B895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79D25-A038-4F70-9887-9D92D57F8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5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AbXwr3qk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illionminutes.org/sile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mailto:info@millionminutes.or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5D9EA93A-2C28-432A-A882-DEA610A9A4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701D0BC-1446-43D3-A711-5C911C248C85}"/>
              </a:ext>
            </a:extLst>
          </p:cNvPr>
          <p:cNvSpPr/>
          <p:nvPr/>
        </p:nvSpPr>
        <p:spPr>
          <a:xfrm>
            <a:off x="1340874" y="-1186543"/>
            <a:ext cx="9231085" cy="9231085"/>
          </a:xfrm>
          <a:prstGeom prst="ellipse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siLENT.png">
            <a:extLst>
              <a:ext uri="{FF2B5EF4-FFF2-40B4-BE49-F238E27FC236}">
                <a16:creationId xmlns:a16="http://schemas.microsoft.com/office/drawing/2014/main" id="{62BFBF8E-A658-4D94-9051-17C2248F95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516" y="-10"/>
            <a:ext cx="7152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22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153B9DC6-5440-4D72-A44C-CE81E58DC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F01FE5-CA77-4A13-9722-C22B1B28CC9E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2B81A-4674-4BA1-AF64-5A6E3544AEFA}"/>
              </a:ext>
            </a:extLst>
          </p:cNvPr>
          <p:cNvSpPr txBox="1"/>
          <p:nvPr/>
        </p:nvSpPr>
        <p:spPr>
          <a:xfrm>
            <a:off x="1920072" y="1039721"/>
            <a:ext cx="758008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C35FBB"/>
                </a:solidFill>
                <a:latin typeface="Garage Gothic FB" panose="02000508030000020003" pitchFamily="50" charset="0"/>
              </a:rPr>
              <a:t>Lent</a:t>
            </a:r>
            <a:endParaRPr lang="en-GB" sz="28700" dirty="0">
              <a:solidFill>
                <a:srgbClr val="C35FBB"/>
              </a:solidFill>
              <a:latin typeface="Garage Gothic FB" panose="02000508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2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153B9DC6-5440-4D72-A44C-CE81E58DC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F01FE5-CA77-4A13-9722-C22B1B28CC9E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BA79A-90D2-4B90-BF29-99D25DB1CAE9}"/>
              </a:ext>
            </a:extLst>
          </p:cNvPr>
          <p:cNvSpPr txBox="1"/>
          <p:nvPr/>
        </p:nvSpPr>
        <p:spPr>
          <a:xfrm>
            <a:off x="680266" y="594605"/>
            <a:ext cx="10221867" cy="419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500"/>
              </a:spcAft>
            </a:pPr>
            <a:r>
              <a:rPr lang="en-GB" sz="6600" b="1" dirty="0">
                <a:solidFill>
                  <a:srgbClr val="C35FBB"/>
                </a:solidFill>
                <a:latin typeface="Garage Gothic FB" panose="02000508030000020003" pitchFamily="50" charset="0"/>
              </a:rPr>
              <a:t>A time of preparation for Easter</a:t>
            </a:r>
            <a:br>
              <a:rPr lang="en-GB" sz="6600" b="1" dirty="0">
                <a:solidFill>
                  <a:srgbClr val="C35FBB"/>
                </a:solidFill>
                <a:latin typeface="Garage Gothic FB" panose="02000508030000020003" pitchFamily="50" charset="0"/>
              </a:rPr>
            </a:br>
            <a:r>
              <a:rPr lang="en-GB" sz="3600" dirty="0">
                <a:solidFill>
                  <a:srgbClr val="2C1444"/>
                </a:solidFill>
              </a:rPr>
              <a:t>It lasts 40 days and 40 nights (not including Sundays) from Ash Wednesday until Holy Saturday (the day before Easter Sunday)</a:t>
            </a:r>
          </a:p>
          <a:p>
            <a:pPr>
              <a:spcAft>
                <a:spcPts val="2500"/>
              </a:spcAft>
            </a:pPr>
            <a:r>
              <a:rPr lang="en-GB" sz="3600" dirty="0">
                <a:solidFill>
                  <a:srgbClr val="2C1444"/>
                </a:solidFill>
              </a:rPr>
              <a:t>It’s 40 days and 40 nights because that’s</a:t>
            </a:r>
            <a:br>
              <a:rPr lang="en-GB" sz="3600" dirty="0">
                <a:solidFill>
                  <a:srgbClr val="2C1444"/>
                </a:solidFill>
              </a:rPr>
            </a:br>
            <a:r>
              <a:rPr lang="en-GB" sz="3600" dirty="0">
                <a:solidFill>
                  <a:srgbClr val="2C1444"/>
                </a:solidFill>
              </a:rPr>
              <a:t>how long Jesus spent in the desert</a:t>
            </a:r>
          </a:p>
        </p:txBody>
      </p:sp>
      <p:pic>
        <p:nvPicPr>
          <p:cNvPr id="3" name="Picture 2" descr="A group of people on a rock&#10;&#10;Description automatically generated">
            <a:extLst>
              <a:ext uri="{FF2B5EF4-FFF2-40B4-BE49-F238E27FC236}">
                <a16:creationId xmlns:a16="http://schemas.microsoft.com/office/drawing/2014/main" id="{DC5DF6F3-52CA-4B8B-857A-CE243702B2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91"/>
          <a:stretch/>
        </p:blipFill>
        <p:spPr>
          <a:xfrm>
            <a:off x="8978973" y="3784662"/>
            <a:ext cx="3214981" cy="3266836"/>
          </a:xfrm>
          <a:prstGeom prst="ellipse">
            <a:avLst/>
          </a:prstGeom>
          <a:ln w="114300">
            <a:solidFill>
              <a:srgbClr val="77176F"/>
            </a:solidFill>
          </a:ln>
        </p:spPr>
      </p:pic>
    </p:spTree>
    <p:extLst>
      <p:ext uri="{BB962C8B-B14F-4D97-AF65-F5344CB8AC3E}">
        <p14:creationId xmlns:p14="http://schemas.microsoft.com/office/powerpoint/2010/main" val="260460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153B9DC6-5440-4D72-A44C-CE81E58DC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F01FE5-CA77-4A13-9722-C22B1B28CC9E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E0980-7DBB-4965-8813-8714759A4A19}"/>
              </a:ext>
            </a:extLst>
          </p:cNvPr>
          <p:cNvSpPr txBox="1"/>
          <p:nvPr/>
        </p:nvSpPr>
        <p:spPr>
          <a:xfrm>
            <a:off x="1023256" y="536522"/>
            <a:ext cx="10594311" cy="29238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100" dirty="0">
                <a:solidFill>
                  <a:srgbClr val="2C1444"/>
                </a:solidFill>
              </a:rPr>
              <a:t>All Christian denominations spend this time preparing for the high point of the liturgical year and Christian story, the </a:t>
            </a:r>
            <a:r>
              <a:rPr lang="en-GB" sz="5400" dirty="0">
                <a:solidFill>
                  <a:srgbClr val="C35FBB"/>
                </a:solidFill>
                <a:latin typeface="Garage Gothic FB"/>
              </a:rPr>
              <a:t>Resurrection</a:t>
            </a:r>
          </a:p>
          <a:p>
            <a:pPr algn="ctr"/>
            <a:r>
              <a:rPr lang="en-GB" sz="3100" dirty="0">
                <a:solidFill>
                  <a:srgbClr val="2C1444"/>
                </a:solidFill>
              </a:rPr>
              <a:t>To mark Lent, Christians do three main things:</a:t>
            </a:r>
          </a:p>
          <a:p>
            <a:pPr marL="1028700" lvl="1" indent="-571500">
              <a:buFont typeface="Arial" pitchFamily="34" charset="0"/>
              <a:buChar char="•"/>
            </a:pPr>
            <a:endParaRPr lang="en-GB" sz="3100" dirty="0">
              <a:solidFill>
                <a:srgbClr val="2C144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0EAE94-6A94-4AB7-8A38-12D803A57D96}"/>
              </a:ext>
            </a:extLst>
          </p:cNvPr>
          <p:cNvSpPr txBox="1"/>
          <p:nvPr/>
        </p:nvSpPr>
        <p:spPr>
          <a:xfrm>
            <a:off x="595065" y="4949073"/>
            <a:ext cx="296091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3100" dirty="0">
                <a:solidFill>
                  <a:srgbClr val="2C1444"/>
                </a:solidFill>
              </a:rPr>
              <a:t>Give things</a:t>
            </a:r>
            <a:br>
              <a:rPr lang="en-GB" sz="3100" dirty="0">
                <a:solidFill>
                  <a:srgbClr val="2C1444"/>
                </a:solidFill>
              </a:rPr>
            </a:br>
            <a:r>
              <a:rPr lang="en-GB" sz="3100" dirty="0">
                <a:solidFill>
                  <a:srgbClr val="2C1444"/>
                </a:solidFill>
              </a:rPr>
              <a:t> up </a:t>
            </a:r>
            <a:br>
              <a:rPr lang="en-GB" sz="3100" dirty="0">
                <a:solidFill>
                  <a:srgbClr val="2C1444"/>
                </a:solidFill>
              </a:rPr>
            </a:br>
            <a:r>
              <a:rPr lang="en-GB" sz="3100" dirty="0">
                <a:solidFill>
                  <a:srgbClr val="2C1444"/>
                </a:solidFill>
              </a:rPr>
              <a:t>(</a:t>
            </a:r>
            <a:r>
              <a:rPr lang="en-GB" sz="3100" i="1" dirty="0">
                <a:solidFill>
                  <a:srgbClr val="2C1444"/>
                </a:solidFill>
              </a:rPr>
              <a:t>fast</a:t>
            </a:r>
            <a:r>
              <a:rPr lang="en-GB" sz="3100" dirty="0">
                <a:solidFill>
                  <a:srgbClr val="2C1444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A9594-C245-4C44-A073-4A8A3C401D7D}"/>
              </a:ext>
            </a:extLst>
          </p:cNvPr>
          <p:cNvSpPr txBox="1"/>
          <p:nvPr/>
        </p:nvSpPr>
        <p:spPr>
          <a:xfrm>
            <a:off x="3490686" y="4949073"/>
            <a:ext cx="387531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3100" dirty="0">
                <a:solidFill>
                  <a:srgbClr val="2C1444"/>
                </a:solidFill>
              </a:rPr>
              <a:t>Make a special effort to help others (</a:t>
            </a:r>
            <a:r>
              <a:rPr lang="en-GB" sz="3100" i="1" dirty="0">
                <a:solidFill>
                  <a:srgbClr val="2C1444"/>
                </a:solidFill>
              </a:rPr>
              <a:t>almsgiving</a:t>
            </a:r>
            <a:r>
              <a:rPr lang="en-GB" sz="3100" dirty="0">
                <a:solidFill>
                  <a:srgbClr val="2C1444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FDDDB7-1FA8-4D5C-8CB8-94671B54DF46}"/>
              </a:ext>
            </a:extLst>
          </p:cNvPr>
          <p:cNvSpPr txBox="1"/>
          <p:nvPr/>
        </p:nvSpPr>
        <p:spPr>
          <a:xfrm>
            <a:off x="8186048" y="4932239"/>
            <a:ext cx="259805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GB" sz="3100" dirty="0">
                <a:solidFill>
                  <a:srgbClr val="2C1444"/>
                </a:solidFill>
              </a:rPr>
              <a:t>Spend more time in </a:t>
            </a:r>
            <a:r>
              <a:rPr lang="en-GB" sz="3100" i="1" dirty="0">
                <a:solidFill>
                  <a:srgbClr val="2C1444"/>
                </a:solidFill>
              </a:rPr>
              <a:t>prayer</a:t>
            </a:r>
          </a:p>
        </p:txBody>
      </p:sp>
      <p:sp>
        <p:nvSpPr>
          <p:cNvPr id="10" name="&quot;Not Allowed&quot; Symbol 9">
            <a:extLst>
              <a:ext uri="{FF2B5EF4-FFF2-40B4-BE49-F238E27FC236}">
                <a16:creationId xmlns:a16="http://schemas.microsoft.com/office/drawing/2014/main" id="{3D37F2C5-FBE4-423E-BD18-3D974AA7828C}"/>
              </a:ext>
            </a:extLst>
          </p:cNvPr>
          <p:cNvSpPr/>
          <p:nvPr/>
        </p:nvSpPr>
        <p:spPr>
          <a:xfrm>
            <a:off x="1604809" y="3601542"/>
            <a:ext cx="1330697" cy="1330697"/>
          </a:xfrm>
          <a:prstGeom prst="noSmoking">
            <a:avLst/>
          </a:prstGeom>
          <a:solidFill>
            <a:srgbClr val="771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5FBB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31A5D1A-98A9-403A-8E28-ABC343244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095" y="3242299"/>
            <a:ext cx="1538515" cy="16511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8B6FBF-E449-4E3A-93F6-6719340EB94A}"/>
              </a:ext>
            </a:extLst>
          </p:cNvPr>
          <p:cNvSpPr txBox="1"/>
          <p:nvPr/>
        </p:nvSpPr>
        <p:spPr>
          <a:xfrm>
            <a:off x="4847756" y="1961348"/>
            <a:ext cx="204651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>
                <a:solidFill>
                  <a:srgbClr val="77176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£</a:t>
            </a:r>
            <a:endParaRPr lang="en-GB" sz="23900" b="1" dirty="0">
              <a:solidFill>
                <a:srgbClr val="77176F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189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153B9DC6-5440-4D72-A44C-CE81E58DC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F01FE5-CA77-4A13-9722-C22B1B28CC9E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76C85E-51D9-40AD-85BC-1428C4717314}"/>
              </a:ext>
            </a:extLst>
          </p:cNvPr>
          <p:cNvSpPr/>
          <p:nvPr/>
        </p:nvSpPr>
        <p:spPr>
          <a:xfrm>
            <a:off x="1480457" y="580373"/>
            <a:ext cx="105083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2C1444"/>
                </a:solidFill>
              </a:rPr>
              <a:t>We think Jesus spent most, if not all, of his time in the desert in</a:t>
            </a:r>
            <a:endParaRPr lang="en-GB" sz="1000" dirty="0">
              <a:solidFill>
                <a:srgbClr val="2C144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83339-571E-409D-B186-F68EC03D7DC9}"/>
              </a:ext>
            </a:extLst>
          </p:cNvPr>
          <p:cNvSpPr txBox="1"/>
          <p:nvPr/>
        </p:nvSpPr>
        <p:spPr>
          <a:xfrm>
            <a:off x="3491522" y="2113417"/>
            <a:ext cx="744443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9600" dirty="0">
                <a:solidFill>
                  <a:srgbClr val="C35FBB"/>
                </a:solidFill>
                <a:latin typeface="Garage Gothic FB"/>
              </a:rPr>
              <a:t>silence</a:t>
            </a:r>
            <a:endParaRPr lang="en-GB" sz="9600">
              <a:solidFill>
                <a:srgbClr val="C35FBB"/>
              </a:solidFill>
              <a:latin typeface="Garage Gothic FB"/>
            </a:endParaRPr>
          </a:p>
        </p:txBody>
      </p:sp>
    </p:spTree>
    <p:extLst>
      <p:ext uri="{BB962C8B-B14F-4D97-AF65-F5344CB8AC3E}">
        <p14:creationId xmlns:p14="http://schemas.microsoft.com/office/powerpoint/2010/main" val="274452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153B9DC6-5440-4D72-A44C-CE81E58DC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F01FE5-CA77-4A13-9722-C22B1B28CC9E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1BD0E-17E0-40D2-A5BB-1714E42E3E31}"/>
              </a:ext>
            </a:extLst>
          </p:cNvPr>
          <p:cNvSpPr txBox="1"/>
          <p:nvPr/>
        </p:nvSpPr>
        <p:spPr>
          <a:xfrm>
            <a:off x="2726023" y="505619"/>
            <a:ext cx="9669177" cy="5940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4000" dirty="0">
              <a:solidFill>
                <a:srgbClr val="2C1444"/>
              </a:solidFill>
            </a:endParaRPr>
          </a:p>
          <a:p>
            <a:r>
              <a:rPr lang="en-GB" sz="4000" dirty="0">
                <a:solidFill>
                  <a:srgbClr val="2C1444"/>
                </a:solidFill>
              </a:rPr>
              <a:t>How much time do you spend in </a:t>
            </a:r>
            <a:br>
              <a:rPr lang="en-GB" sz="4000" dirty="0">
                <a:solidFill>
                  <a:srgbClr val="2C1444"/>
                </a:solidFill>
              </a:rPr>
            </a:br>
            <a:r>
              <a:rPr lang="en-GB" sz="4000" dirty="0">
                <a:solidFill>
                  <a:srgbClr val="2C1444"/>
                </a:solidFill>
              </a:rPr>
              <a:t>silence each day? </a:t>
            </a:r>
            <a:br>
              <a:rPr lang="en-GB" sz="4000" dirty="0">
                <a:solidFill>
                  <a:srgbClr val="2C1444"/>
                </a:solidFill>
              </a:rPr>
            </a:br>
            <a:endParaRPr lang="en-GB" sz="4000" dirty="0">
              <a:solidFill>
                <a:srgbClr val="2C1444"/>
              </a:solidFill>
            </a:endParaRPr>
          </a:p>
          <a:p>
            <a:r>
              <a:rPr lang="en-GB" sz="4000" dirty="0">
                <a:solidFill>
                  <a:srgbClr val="2C1444"/>
                </a:solidFill>
              </a:rPr>
              <a:t>How much time just contemplating?</a:t>
            </a:r>
          </a:p>
          <a:p>
            <a:endParaRPr lang="en-GB" sz="4000" dirty="0">
              <a:solidFill>
                <a:srgbClr val="2C1444"/>
              </a:solidFill>
            </a:endParaRPr>
          </a:p>
          <a:p>
            <a:r>
              <a:rPr lang="en-GB" sz="4000" dirty="0">
                <a:solidFill>
                  <a:srgbClr val="2C1444"/>
                </a:solidFill>
              </a:rPr>
              <a:t>How much is taken up on Facebook, Instagram, </a:t>
            </a:r>
            <a:r>
              <a:rPr lang="en-GB" sz="4000" dirty="0" err="1">
                <a:solidFill>
                  <a:srgbClr val="2C1444"/>
                </a:solidFill>
              </a:rPr>
              <a:t>TikTok</a:t>
            </a:r>
            <a:r>
              <a:rPr lang="en-GB" sz="4000" dirty="0">
                <a:solidFill>
                  <a:srgbClr val="2C1444"/>
                </a:solidFill>
              </a:rPr>
              <a:t>, Twitter etc?</a:t>
            </a:r>
            <a:endParaRPr lang="en-GB" sz="4000" dirty="0">
              <a:solidFill>
                <a:srgbClr val="2C1444"/>
              </a:solidFill>
              <a:cs typeface="Calibri"/>
            </a:endParaRPr>
          </a:p>
          <a:p>
            <a:pPr marL="571500" indent="-571500">
              <a:buFont typeface="Arial" pitchFamily="34" charset="0"/>
              <a:buChar char="•"/>
            </a:pPr>
            <a:endParaRPr lang="en-GB" sz="3000" dirty="0">
              <a:solidFill>
                <a:srgbClr val="2C1444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endParaRPr lang="en-GB" sz="3000" dirty="0">
              <a:solidFill>
                <a:srgbClr val="2C144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D9609-D675-4233-957D-3E5C236983E4}"/>
              </a:ext>
            </a:extLst>
          </p:cNvPr>
          <p:cNvSpPr txBox="1"/>
          <p:nvPr/>
        </p:nvSpPr>
        <p:spPr>
          <a:xfrm rot="16200000">
            <a:off x="-780643" y="2715947"/>
            <a:ext cx="441568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9600" dirty="0">
                <a:solidFill>
                  <a:srgbClr val="C35FBB"/>
                </a:solidFill>
                <a:latin typeface="Garage Gothic FB"/>
              </a:rPr>
              <a:t>silence</a:t>
            </a:r>
          </a:p>
        </p:txBody>
      </p:sp>
    </p:spTree>
    <p:extLst>
      <p:ext uri="{BB962C8B-B14F-4D97-AF65-F5344CB8AC3E}">
        <p14:creationId xmlns:p14="http://schemas.microsoft.com/office/powerpoint/2010/main" val="3842382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153B9DC6-5440-4D72-A44C-CE81E58DC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F01FE5-CA77-4A13-9722-C22B1B28CC9E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1BD0E-17E0-40D2-A5BB-1714E42E3E31}"/>
              </a:ext>
            </a:extLst>
          </p:cNvPr>
          <p:cNvSpPr txBox="1"/>
          <p:nvPr/>
        </p:nvSpPr>
        <p:spPr>
          <a:xfrm>
            <a:off x="2726023" y="505619"/>
            <a:ext cx="96691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dirty="0">
              <a:solidFill>
                <a:srgbClr val="2C1444"/>
              </a:solidFill>
            </a:endParaRPr>
          </a:p>
          <a:p>
            <a:r>
              <a:rPr lang="en-GB" sz="3600" dirty="0">
                <a:solidFill>
                  <a:srgbClr val="2C1444"/>
                </a:solidFill>
              </a:rPr>
              <a:t>Did you know that the average 16 to 24 year old spends 3 hours a day online!</a:t>
            </a:r>
          </a:p>
          <a:p>
            <a:endParaRPr lang="en-GB" sz="3600" dirty="0">
              <a:solidFill>
                <a:srgbClr val="2C1444"/>
              </a:solidFill>
            </a:endParaRPr>
          </a:p>
          <a:p>
            <a:r>
              <a:rPr lang="en-GB" sz="3600" dirty="0">
                <a:solidFill>
                  <a:srgbClr val="2C1444"/>
                </a:solidFill>
              </a:rPr>
              <a:t>How else could you spend that time?</a:t>
            </a:r>
          </a:p>
          <a:p>
            <a:r>
              <a:rPr lang="en-GB" sz="3600" dirty="0">
                <a:solidFill>
                  <a:srgbClr val="2C1444"/>
                </a:solidFill>
              </a:rPr>
              <a:t>…spending quality time with friends and family</a:t>
            </a:r>
          </a:p>
          <a:p>
            <a:r>
              <a:rPr lang="en-GB" sz="3600" dirty="0">
                <a:solidFill>
                  <a:srgbClr val="2C1444"/>
                </a:solidFill>
              </a:rPr>
              <a:t>…getting outside in nature</a:t>
            </a:r>
          </a:p>
          <a:p>
            <a:r>
              <a:rPr lang="en-GB" sz="3600" dirty="0">
                <a:solidFill>
                  <a:srgbClr val="2C1444"/>
                </a:solidFill>
              </a:rPr>
              <a:t>…praying and meditating</a:t>
            </a:r>
          </a:p>
          <a:p>
            <a:r>
              <a:rPr lang="en-GB" sz="3600" dirty="0">
                <a:solidFill>
                  <a:srgbClr val="2C1444"/>
                </a:solidFill>
              </a:rPr>
              <a:t>..exercising </a:t>
            </a:r>
          </a:p>
          <a:p>
            <a:pPr marL="571500" indent="-571500">
              <a:buFont typeface="Arial" pitchFamily="34" charset="0"/>
              <a:buChar char="•"/>
            </a:pPr>
            <a:endParaRPr lang="en-GB" sz="3000" dirty="0">
              <a:solidFill>
                <a:srgbClr val="2C1444"/>
              </a:solidFill>
            </a:endParaRPr>
          </a:p>
          <a:p>
            <a:pPr marL="1028700" lvl="1" indent="-571500">
              <a:buFont typeface="Arial" pitchFamily="34" charset="0"/>
              <a:buChar char="•"/>
            </a:pPr>
            <a:endParaRPr lang="en-GB" sz="3000" dirty="0">
              <a:solidFill>
                <a:srgbClr val="2C144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BD9609-D675-4233-957D-3E5C236983E4}"/>
              </a:ext>
            </a:extLst>
          </p:cNvPr>
          <p:cNvSpPr txBox="1"/>
          <p:nvPr/>
        </p:nvSpPr>
        <p:spPr>
          <a:xfrm rot="16200000">
            <a:off x="-1884566" y="1145168"/>
            <a:ext cx="68579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0" dirty="0">
                <a:solidFill>
                  <a:srgbClr val="C35FBB"/>
                </a:solidFill>
                <a:latin typeface="Garage Gothic FB" panose="02000508030000020003" pitchFamily="50" charset="0"/>
              </a:rPr>
              <a:t>silence</a:t>
            </a:r>
          </a:p>
        </p:txBody>
      </p:sp>
    </p:spTree>
    <p:extLst>
      <p:ext uri="{BB962C8B-B14F-4D97-AF65-F5344CB8AC3E}">
        <p14:creationId xmlns:p14="http://schemas.microsoft.com/office/powerpoint/2010/main" val="794573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153B9DC6-5440-4D72-A44C-CE81E58DCE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F01FE5-CA77-4A13-9722-C22B1B28CC9E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EF90C-375C-4353-87E0-71EC5BCA854A}"/>
              </a:ext>
            </a:extLst>
          </p:cNvPr>
          <p:cNvSpPr txBox="1"/>
          <p:nvPr/>
        </p:nvSpPr>
        <p:spPr>
          <a:xfrm rot="16200000">
            <a:off x="-1884566" y="1145168"/>
            <a:ext cx="68579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0" dirty="0">
                <a:solidFill>
                  <a:srgbClr val="C35FBB"/>
                </a:solidFill>
                <a:latin typeface="Garage Gothic FB" panose="02000508030000020003" pitchFamily="50" charset="0"/>
              </a:rPr>
              <a:t>silence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09449-A978-43D1-AF37-9D3C174760F4}"/>
              </a:ext>
            </a:extLst>
          </p:cNvPr>
          <p:cNvSpPr txBox="1"/>
          <p:nvPr/>
        </p:nvSpPr>
        <p:spPr>
          <a:xfrm>
            <a:off x="2666605" y="468547"/>
            <a:ext cx="621479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2C1444"/>
                </a:solidFill>
                <a:latin typeface="Garage Gothic FB" panose="02000508030000020003" pitchFamily="50" charset="0"/>
              </a:rPr>
              <a:t>Think…</a:t>
            </a:r>
            <a:r>
              <a:rPr lang="en-GB" sz="4000" dirty="0">
                <a:solidFill>
                  <a:srgbClr val="2C1444"/>
                </a:solidFill>
              </a:rPr>
              <a:t>If my day were a musical score, how full of notes would it be?</a:t>
            </a:r>
          </a:p>
          <a:p>
            <a:endParaRPr lang="en-GB" sz="3000" dirty="0">
              <a:solidFill>
                <a:srgbClr val="2C1444"/>
              </a:solidFill>
            </a:endParaRPr>
          </a:p>
          <a:p>
            <a:endParaRPr lang="en-GB" sz="3000" dirty="0">
              <a:solidFill>
                <a:srgbClr val="2C1444"/>
              </a:solidFill>
            </a:endParaRPr>
          </a:p>
          <a:p>
            <a:endParaRPr lang="en-GB" sz="3000" dirty="0">
              <a:solidFill>
                <a:srgbClr val="2C1444"/>
              </a:solidFill>
            </a:endParaRPr>
          </a:p>
          <a:p>
            <a:r>
              <a:rPr lang="en-GB" sz="3000" dirty="0">
                <a:solidFill>
                  <a:srgbClr val="2C1444"/>
                </a:solidFill>
                <a:hlinkClick r:id="rId3"/>
              </a:rPr>
              <a:t>Link to John Cage Video</a:t>
            </a:r>
            <a:endParaRPr lang="en-GB" sz="3000" dirty="0">
              <a:solidFill>
                <a:srgbClr val="2C1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97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7176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2079C9-4F0E-4AC2-AF87-939FDF45C1D8}"/>
              </a:ext>
            </a:extLst>
          </p:cNvPr>
          <p:cNvSpPr txBox="1"/>
          <p:nvPr/>
        </p:nvSpPr>
        <p:spPr>
          <a:xfrm>
            <a:off x="777622" y="544542"/>
            <a:ext cx="10677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C35FBB"/>
                </a:solidFill>
                <a:latin typeface="Garage Gothic FB" panose="02000508030000020003" pitchFamily="50" charset="0"/>
              </a:rPr>
              <a:t>siLENT: What is it all about?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A1A54B-A663-4DE7-AC38-4F5287410079}"/>
              </a:ext>
            </a:extLst>
          </p:cNvPr>
          <p:cNvSpPr txBox="1"/>
          <p:nvPr/>
        </p:nvSpPr>
        <p:spPr>
          <a:xfrm>
            <a:off x="777622" y="1593314"/>
            <a:ext cx="106367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dirty="0">
                <a:solidFill>
                  <a:srgbClr val="263333"/>
                </a:solidFill>
                <a:effectLst/>
                <a:latin typeface="Source Sans Pro" panose="020B0503030403020204" pitchFamily="34" charset="0"/>
              </a:rPr>
              <a:t>A ‘Million Minutes of Silence’ is a simple idea - </a:t>
            </a:r>
            <a:r>
              <a:rPr lang="en-US" sz="2400" b="1" i="0" dirty="0">
                <a:solidFill>
                  <a:srgbClr val="263333"/>
                </a:solidFill>
                <a:effectLst/>
                <a:latin typeface="Source Sans Pro" panose="020B0503030403020204" pitchFamily="34" charset="0"/>
              </a:rPr>
              <a:t>each minute is sponsored to raise money for social action projects supporting young people</a:t>
            </a:r>
            <a:r>
              <a:rPr lang="en-US" sz="2400" b="0" i="0" dirty="0">
                <a:solidFill>
                  <a:srgbClr val="263333"/>
                </a:solidFill>
                <a:effectLst/>
                <a:latin typeface="Source Sans Pro" panose="020B0503030403020204" pitchFamily="34" charset="0"/>
              </a:rPr>
              <a:t>. Throughout Lent schools, parishes, and individuals will help clock up a million minutes! </a:t>
            </a:r>
          </a:p>
          <a:p>
            <a:endParaRPr lang="en-US" sz="2400" dirty="0">
              <a:solidFill>
                <a:srgbClr val="263333"/>
              </a:solidFill>
              <a:latin typeface="Source Sans Pro" panose="020B0503030403020204" pitchFamily="34" charset="0"/>
            </a:endParaRPr>
          </a:p>
          <a:p>
            <a:r>
              <a:rPr lang="en-US" sz="2400" b="0" i="0" dirty="0">
                <a:solidFill>
                  <a:srgbClr val="263333"/>
                </a:solidFill>
                <a:effectLst/>
                <a:latin typeface="Source Sans Pro" panose="020B0503030403020204" pitchFamily="34" charset="0"/>
              </a:rPr>
              <a:t>We want this year to be the biggest year yet, to show our collective support for young people, and to raise at least a million pennies (which is £10,000!) to help young people restore our world. </a:t>
            </a:r>
            <a:endParaRPr lang="en-US" sz="3200" dirty="0">
              <a:solidFill>
                <a:srgbClr val="77176F"/>
              </a:solidFill>
              <a:latin typeface="Garage Gothic FB" panose="02000508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59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6FDA4-3DFC-474B-8582-7B59D2C2F668}"/>
              </a:ext>
            </a:extLst>
          </p:cNvPr>
          <p:cNvSpPr txBox="1"/>
          <p:nvPr/>
        </p:nvSpPr>
        <p:spPr>
          <a:xfrm>
            <a:off x="787400" y="1558348"/>
            <a:ext cx="6096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35FBB"/>
                </a:solidFill>
                <a:latin typeface="Garage Gothic FB" panose="02000508030000020003" pitchFamily="50" charset="0"/>
              </a:rPr>
              <a:t>Lent is a great time to try something different…</a:t>
            </a:r>
            <a:endParaRPr lang="en-US" sz="3600" dirty="0">
              <a:solidFill>
                <a:srgbClr val="C35FBB"/>
              </a:solidFill>
              <a:latin typeface="Garage Gothic FB" panose="02000508030000020003" pitchFamily="50" charset="0"/>
            </a:endParaRPr>
          </a:p>
          <a:p>
            <a:r>
              <a:rPr lang="en-US" sz="20000" dirty="0">
                <a:solidFill>
                  <a:srgbClr val="C35FBB"/>
                </a:solidFill>
                <a:latin typeface="Garage Gothic FB" panose="02000508030000020003" pitchFamily="50" charset="0"/>
              </a:rPr>
              <a:t>Silence! </a:t>
            </a:r>
            <a:endParaRPr lang="en-GB" sz="20000" dirty="0">
              <a:solidFill>
                <a:srgbClr val="C35FBB"/>
              </a:solidFill>
              <a:latin typeface="Garage Gothic FB" panose="02000508030000020003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19C6A-004F-4152-B413-1EF103BB5576}"/>
              </a:ext>
            </a:extLst>
          </p:cNvPr>
          <p:cNvSpPr txBox="1"/>
          <p:nvPr/>
        </p:nvSpPr>
        <p:spPr>
          <a:xfrm>
            <a:off x="6883400" y="912018"/>
            <a:ext cx="4267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77176F"/>
                </a:solidFill>
              </a:rPr>
              <a:t>It’s a time to give up the things that fill our everyday life with noise and is an opportunity to stand in solidarity with young people who don’t have a voice, for whom silence isn’t a choice.</a:t>
            </a:r>
          </a:p>
          <a:p>
            <a:pPr algn="just"/>
            <a:endParaRPr lang="en-US" sz="2400" dirty="0">
              <a:solidFill>
                <a:srgbClr val="77176F"/>
              </a:solidFill>
            </a:endParaRPr>
          </a:p>
          <a:p>
            <a:pPr algn="just"/>
            <a:r>
              <a:rPr lang="en-US" sz="2400" dirty="0">
                <a:solidFill>
                  <a:srgbClr val="77176F"/>
                </a:solidFill>
              </a:rPr>
              <a:t>Since our formation in 2011 we have created over 1,100,000 thousand minutes of silence and we are on the way to 100s of thousands more minutes in 2021. </a:t>
            </a:r>
            <a:endParaRPr lang="en-GB" sz="2400" dirty="0">
              <a:solidFill>
                <a:srgbClr val="7717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11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17531-5056-4C7D-866D-025299D7BE4B}"/>
              </a:ext>
            </a:extLst>
          </p:cNvPr>
          <p:cNvSpPr txBox="1"/>
          <p:nvPr/>
        </p:nvSpPr>
        <p:spPr>
          <a:xfrm>
            <a:off x="1435100" y="1897072"/>
            <a:ext cx="4127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7176F"/>
                </a:solidFill>
              </a:rPr>
              <a:t>Sponsorship money raised through siLENT goes directly to our youth social action projects which are inspired by Catholic social teaching principles…</a:t>
            </a:r>
            <a:endParaRPr lang="en-GB" sz="2800" dirty="0">
              <a:solidFill>
                <a:srgbClr val="77176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7A9C6-F6FE-487C-A350-5ADAE8B4146E}"/>
              </a:ext>
            </a:extLst>
          </p:cNvPr>
          <p:cNvSpPr txBox="1"/>
          <p:nvPr/>
        </p:nvSpPr>
        <p:spPr>
          <a:xfrm>
            <a:off x="6096000" y="920621"/>
            <a:ext cx="50165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77176F"/>
                </a:solidFill>
                <a:latin typeface="Garage Gothic FB" panose="02000508030000020003" pitchFamily="50" charset="0"/>
              </a:rPr>
              <a:t>Dignity and Equality</a:t>
            </a:r>
            <a:br>
              <a:rPr lang="en-GB" sz="4400" dirty="0">
                <a:solidFill>
                  <a:srgbClr val="77176F"/>
                </a:solidFill>
                <a:latin typeface="Garage Gothic FB" panose="02000508030000020003" pitchFamily="50" charset="0"/>
              </a:rPr>
            </a:br>
            <a:r>
              <a:rPr lang="en-GB" sz="4400" dirty="0">
                <a:solidFill>
                  <a:srgbClr val="C35FBB"/>
                </a:solidFill>
                <a:latin typeface="Garage Gothic FB" panose="02000508030000020003" pitchFamily="50" charset="0"/>
              </a:rPr>
              <a:t>Service to the Poor</a:t>
            </a:r>
            <a:br>
              <a:rPr lang="en-GB" sz="4400" dirty="0">
                <a:solidFill>
                  <a:srgbClr val="77176F"/>
                </a:solidFill>
                <a:latin typeface="Garage Gothic FB" panose="02000508030000020003" pitchFamily="50" charset="0"/>
              </a:rPr>
            </a:br>
            <a:r>
              <a:rPr lang="en-GB" sz="4400" dirty="0">
                <a:solidFill>
                  <a:srgbClr val="77176F"/>
                </a:solidFill>
                <a:latin typeface="Garage Gothic FB" panose="02000508030000020003" pitchFamily="50" charset="0"/>
              </a:rPr>
              <a:t>Care for the Earth</a:t>
            </a:r>
          </a:p>
          <a:p>
            <a:pPr algn="ctr"/>
            <a:r>
              <a:rPr lang="en-GB" sz="4400" dirty="0">
                <a:solidFill>
                  <a:srgbClr val="C35FBB"/>
                </a:solidFill>
                <a:latin typeface="Garage Gothic FB" panose="02000508030000020003" pitchFamily="50" charset="0"/>
              </a:rPr>
              <a:t>Peace and Solidarity</a:t>
            </a:r>
            <a:br>
              <a:rPr lang="en-GB" sz="4400" dirty="0">
                <a:solidFill>
                  <a:srgbClr val="77176F"/>
                </a:solidFill>
                <a:latin typeface="Garage Gothic FB" panose="02000508030000020003" pitchFamily="50" charset="0"/>
              </a:rPr>
            </a:br>
            <a:r>
              <a:rPr lang="en-GB" sz="4400" dirty="0">
                <a:solidFill>
                  <a:srgbClr val="77176F"/>
                </a:solidFill>
                <a:latin typeface="Garage Gothic FB" panose="02000508030000020003" pitchFamily="50" charset="0"/>
              </a:rPr>
              <a:t>Building community </a:t>
            </a:r>
          </a:p>
          <a:p>
            <a:pPr algn="ctr"/>
            <a:r>
              <a:rPr lang="en-GB" sz="4400" dirty="0">
                <a:solidFill>
                  <a:srgbClr val="C35FBB"/>
                </a:solidFill>
                <a:latin typeface="Garage Gothic FB" panose="02000508030000020003" pitchFamily="50" charset="0"/>
              </a:rPr>
              <a:t>Dignity of Students and Workers</a:t>
            </a:r>
          </a:p>
          <a:p>
            <a:endParaRPr lang="en-GB" sz="4000" dirty="0">
              <a:latin typeface="Garage Gothic FB" panose="02000508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24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582246" y="507023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6B3C7-E655-4EFD-98B7-FA886D6B098F}"/>
              </a:ext>
            </a:extLst>
          </p:cNvPr>
          <p:cNvSpPr txBox="1"/>
          <p:nvPr/>
        </p:nvSpPr>
        <p:spPr>
          <a:xfrm>
            <a:off x="2380572" y="2565235"/>
            <a:ext cx="743085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9600" dirty="0">
                <a:solidFill>
                  <a:srgbClr val="2C1444"/>
                </a:solidFill>
                <a:latin typeface="Garage Gothic FB"/>
              </a:rPr>
              <a:t>Icebreakers</a:t>
            </a:r>
          </a:p>
        </p:txBody>
      </p:sp>
    </p:spTree>
    <p:extLst>
      <p:ext uri="{BB962C8B-B14F-4D97-AF65-F5344CB8AC3E}">
        <p14:creationId xmlns:p14="http://schemas.microsoft.com/office/powerpoint/2010/main" val="749166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440198-7A07-4F74-818E-D0493B3AAD6A}"/>
              </a:ext>
            </a:extLst>
          </p:cNvPr>
          <p:cNvSpPr/>
          <p:nvPr/>
        </p:nvSpPr>
        <p:spPr>
          <a:xfrm>
            <a:off x="704850" y="1720840"/>
            <a:ext cx="10782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77176F"/>
                </a:solidFill>
                <a:latin typeface="Garage Gothic FB" panose="02000508030000020003" pitchFamily="50" charset="0"/>
              </a:rPr>
              <a:t>All the projects that we support enable young people to change their life and their world. </a:t>
            </a:r>
            <a:endParaRPr lang="en-GB" sz="7200" i="1" dirty="0">
              <a:solidFill>
                <a:srgbClr val="77176F"/>
              </a:solidFill>
              <a:latin typeface="Garage Gothic FB" panose="02000508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00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1DB09A-95CC-4D3A-BEFA-90A74C0D4FDC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noFill/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D8C477-9523-48DD-9010-47C33C673381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E1DCB22-CF07-4434-B928-1BF361829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970" y="461962"/>
            <a:ext cx="4195127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7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9C95D4A-BA2E-4CD4-9BEB-DD6DFE10D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0" y="1748512"/>
            <a:ext cx="8636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C35FBB"/>
                </a:solidFill>
              </a:rPr>
              <a:t>Stay </a:t>
            </a:r>
            <a:r>
              <a:rPr lang="en-US" sz="4000" dirty="0" err="1">
                <a:solidFill>
                  <a:srgbClr val="C35FBB"/>
                </a:solidFill>
              </a:rPr>
              <a:t>siLENT</a:t>
            </a:r>
            <a:r>
              <a:rPr lang="en-US" sz="4000" dirty="0">
                <a:solidFill>
                  <a:srgbClr val="C35FBB"/>
                </a:solidFill>
              </a:rPr>
              <a:t> in solidarity with young people who don’t have a voice.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C35FBB"/>
                </a:solidFill>
              </a:rPr>
              <a:t>Help Million Minutes raise money for young people to make a change.</a:t>
            </a:r>
          </a:p>
          <a:p>
            <a:pPr marL="0" indent="0" algn="ctr">
              <a:buNone/>
            </a:pPr>
            <a:endParaRPr lang="en-US" sz="3200" b="1" dirty="0">
              <a:solidFill>
                <a:srgbClr val="C35FBB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rgbClr val="C35FBB"/>
                </a:solidFill>
              </a:rPr>
              <a:t>SIGN UP: </a:t>
            </a:r>
            <a:r>
              <a:rPr lang="en-US" sz="3200" b="1" dirty="0">
                <a:solidFill>
                  <a:srgbClr val="C35FB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https://millionminutes.org/silent</a:t>
            </a:r>
            <a:endParaRPr lang="en-US" sz="3200" b="1" dirty="0">
              <a:solidFill>
                <a:srgbClr val="C35FBB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C35FBB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rgbClr val="C35FB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00516A-319D-48E5-AB9F-81DCEF3F304A}"/>
              </a:ext>
            </a:extLst>
          </p:cNvPr>
          <p:cNvSpPr txBox="1"/>
          <p:nvPr/>
        </p:nvSpPr>
        <p:spPr>
          <a:xfrm>
            <a:off x="1126848" y="636914"/>
            <a:ext cx="9938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7176F"/>
                </a:solidFill>
                <a:latin typeface="Garage Gothic FB" panose="02000508030000020003" pitchFamily="50" charset="0"/>
              </a:rPr>
              <a:t>Why not decide to stay </a:t>
            </a:r>
            <a:r>
              <a:rPr lang="en-US" sz="6000" b="1" dirty="0" err="1">
                <a:solidFill>
                  <a:srgbClr val="77176F"/>
                </a:solidFill>
                <a:latin typeface="Garage Gothic FB" panose="02000508030000020003" pitchFamily="50" charset="0"/>
              </a:rPr>
              <a:t>siLENT</a:t>
            </a:r>
            <a:r>
              <a:rPr lang="en-US" sz="6000" b="1" dirty="0">
                <a:solidFill>
                  <a:srgbClr val="77176F"/>
                </a:solidFill>
                <a:latin typeface="Garage Gothic FB" panose="02000508030000020003" pitchFamily="50" charset="0"/>
              </a:rPr>
              <a:t> for a change?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480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EAC1A-31E3-4B4D-ADDF-77B00151E4D7}"/>
              </a:ext>
            </a:extLst>
          </p:cNvPr>
          <p:cNvSpPr txBox="1"/>
          <p:nvPr/>
        </p:nvSpPr>
        <p:spPr>
          <a:xfrm>
            <a:off x="908380" y="582067"/>
            <a:ext cx="82444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C35FBB"/>
                </a:solidFill>
                <a:latin typeface="Garage Gothic FB" panose="02000508030000020003" pitchFamily="50" charset="0"/>
              </a:rPr>
              <a:t>siLENT Activity </a:t>
            </a:r>
          </a:p>
          <a:p>
            <a:pPr marL="342900" indent="-342900">
              <a:buFontTx/>
              <a:buChar char="-"/>
            </a:pPr>
            <a:r>
              <a:rPr lang="en-GB" sz="2800" dirty="0">
                <a:solidFill>
                  <a:srgbClr val="77176F"/>
                </a:solidFill>
              </a:rPr>
              <a:t>Get yourselves into groups of 4/5.</a:t>
            </a:r>
          </a:p>
          <a:p>
            <a:pPr marL="342900" indent="-342900">
              <a:buFontTx/>
              <a:buChar char="-"/>
            </a:pPr>
            <a:r>
              <a:rPr lang="en-GB" sz="2800" dirty="0">
                <a:solidFill>
                  <a:srgbClr val="77176F"/>
                </a:solidFill>
              </a:rPr>
              <a:t>Each group will be given a card which will have one Station of the Cross on it, and a small explanation about what is happening at this station.</a:t>
            </a:r>
          </a:p>
          <a:p>
            <a:pPr marL="342900" indent="-342900">
              <a:buFontTx/>
              <a:buChar char="-"/>
            </a:pPr>
            <a:r>
              <a:rPr lang="en-GB" sz="2800" dirty="0">
                <a:solidFill>
                  <a:srgbClr val="77176F"/>
                </a:solidFill>
              </a:rPr>
              <a:t>As a group you need to put together a siLENT performance of this Station of the Cross. This could be a mime (silent drama) or a freeze frame. </a:t>
            </a:r>
          </a:p>
          <a:p>
            <a:pPr marL="342900" indent="-342900">
              <a:buFontTx/>
              <a:buChar char="-"/>
            </a:pPr>
            <a:r>
              <a:rPr lang="en-GB" sz="2800" dirty="0">
                <a:solidFill>
                  <a:srgbClr val="77176F"/>
                </a:solidFill>
              </a:rPr>
              <a:t>You have 10 minutes to put it together before we perform them for the class. </a:t>
            </a:r>
          </a:p>
          <a:p>
            <a:endParaRPr lang="en-GB" sz="2400" dirty="0">
              <a:solidFill>
                <a:srgbClr val="2C1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3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0005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517530-915C-46EF-B2B4-AD4F1BC7707F}"/>
              </a:ext>
            </a:extLst>
          </p:cNvPr>
          <p:cNvSpPr txBox="1"/>
          <p:nvPr/>
        </p:nvSpPr>
        <p:spPr>
          <a:xfrm>
            <a:off x="2235200" y="1268254"/>
            <a:ext cx="7721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C35FBB"/>
                </a:solidFill>
                <a:latin typeface="Garage Gothic FB" panose="02000508030000020003" pitchFamily="50" charset="0"/>
              </a:rPr>
              <a:t>We are going to bring this lesson to a close with another time of silence, only for a few moments this time but you will be guided through it as a way of praying.</a:t>
            </a:r>
            <a:endParaRPr lang="en-GB" sz="3600" dirty="0">
              <a:solidFill>
                <a:srgbClr val="C35FBB"/>
              </a:solidFill>
              <a:latin typeface="Garage Gothic FB" panose="02000508030000020003" pitchFamily="50" charset="0"/>
            </a:endParaRPr>
          </a:p>
          <a:p>
            <a:pPr algn="ctr"/>
            <a:endParaRPr lang="en-GB" sz="6000" dirty="0">
              <a:solidFill>
                <a:srgbClr val="77176F"/>
              </a:solidFill>
              <a:latin typeface="Garage Gothic FB" panose="0200050803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62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0F2085B-7417-4950-A784-98CCF27C6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44" y="0"/>
            <a:ext cx="12583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61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0F2085B-7417-4950-A784-98CCF27C6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744" y="-174172"/>
            <a:ext cx="12583487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6FD23F-FD65-48C4-B4BA-BFF7821472B1}"/>
              </a:ext>
            </a:extLst>
          </p:cNvPr>
          <p:cNvSpPr/>
          <p:nvPr/>
        </p:nvSpPr>
        <p:spPr>
          <a:xfrm>
            <a:off x="697734" y="171449"/>
            <a:ext cx="10348231" cy="5572125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77176F"/>
                </a:solidFill>
              </a:rPr>
              <a:t>Follow us:</a:t>
            </a:r>
          </a:p>
          <a:p>
            <a:pPr algn="ctr"/>
            <a:r>
              <a:rPr lang="en-US" sz="3200" b="1" dirty="0">
                <a:solidFill>
                  <a:srgbClr val="77176F"/>
                </a:solidFill>
              </a:rPr>
              <a:t>    @Million_Minutes</a:t>
            </a:r>
          </a:p>
          <a:p>
            <a:pPr algn="ctr"/>
            <a:r>
              <a:rPr lang="en-US" sz="3200" b="1" dirty="0">
                <a:solidFill>
                  <a:srgbClr val="77176F"/>
                </a:solidFill>
              </a:rPr>
              <a:t>     @millionminutes11</a:t>
            </a:r>
          </a:p>
          <a:p>
            <a:pPr algn="ctr"/>
            <a:r>
              <a:rPr lang="en-US" sz="3200" b="1" dirty="0">
                <a:solidFill>
                  <a:srgbClr val="77176F"/>
                </a:solidFill>
              </a:rPr>
              <a:t>Million Minutes</a:t>
            </a:r>
          </a:p>
          <a:p>
            <a:pPr algn="ctr"/>
            <a:r>
              <a:rPr lang="en-US" sz="3200" b="1" dirty="0" err="1">
                <a:solidFill>
                  <a:srgbClr val="77176F"/>
                </a:solidFill>
              </a:rPr>
              <a:t>millionminutes</a:t>
            </a:r>
            <a:endParaRPr lang="en-US" sz="3200" b="1" dirty="0">
              <a:solidFill>
                <a:srgbClr val="77176F"/>
              </a:solidFill>
            </a:endParaRPr>
          </a:p>
          <a:p>
            <a:pPr algn="ctr"/>
            <a:endParaRPr lang="en-US" sz="2400" b="1" dirty="0">
              <a:solidFill>
                <a:srgbClr val="77176F"/>
              </a:solidFill>
            </a:endParaRPr>
          </a:p>
          <a:p>
            <a:pPr algn="ctr"/>
            <a:endParaRPr lang="en-US" sz="2400" b="1" dirty="0">
              <a:solidFill>
                <a:srgbClr val="77176F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b="1" dirty="0">
                <a:solidFill>
                  <a:srgbClr val="77176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info@millionminutes.org</a:t>
            </a:r>
            <a:endParaRPr lang="en-US" b="1" dirty="0">
              <a:solidFill>
                <a:srgbClr val="77176F"/>
              </a:solidFill>
            </a:endParaRPr>
          </a:p>
          <a:p>
            <a:pPr algn="ctr"/>
            <a:r>
              <a:rPr lang="en-US" b="1" dirty="0">
                <a:solidFill>
                  <a:srgbClr val="77176F"/>
                </a:solidFill>
              </a:rPr>
              <a:t>Registered Charity Number</a:t>
            </a:r>
            <a:r>
              <a:rPr lang="en-US" dirty="0">
                <a:solidFill>
                  <a:srgbClr val="77176F"/>
                </a:solidFill>
              </a:rPr>
              <a:t>: </a:t>
            </a:r>
            <a:r>
              <a:rPr lang="en-GB" b="1" i="0" cap="all" dirty="0">
                <a:solidFill>
                  <a:srgbClr val="77176F"/>
                </a:solidFill>
                <a:effectLst/>
              </a:rPr>
              <a:t>1140079</a:t>
            </a:r>
            <a:endParaRPr lang="en-US" b="1" dirty="0">
              <a:solidFill>
                <a:srgbClr val="77176F"/>
              </a:solidFill>
            </a:endParaRPr>
          </a:p>
          <a:p>
            <a:pPr algn="ctr"/>
            <a:r>
              <a:rPr lang="en-US" b="1" dirty="0">
                <a:solidFill>
                  <a:srgbClr val="77176F"/>
                </a:solidFill>
              </a:rPr>
              <a:t>Million Minutes, 55 Westminster Bridge Road, South Bank, London, </a:t>
            </a:r>
            <a:r>
              <a:rPr lang="en-GB" b="1" i="0" dirty="0">
                <a:solidFill>
                  <a:srgbClr val="77176F"/>
                </a:solidFill>
                <a:effectLst/>
              </a:rPr>
              <a:t>SE1 7JB</a:t>
            </a:r>
            <a:r>
              <a:rPr lang="en-US" b="1" dirty="0">
                <a:solidFill>
                  <a:srgbClr val="77176F"/>
                </a:solidFill>
              </a:rPr>
              <a:t> </a:t>
            </a:r>
            <a:endParaRPr lang="en-GB" b="1" dirty="0">
              <a:solidFill>
                <a:srgbClr val="77176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67C57-E077-47AD-B252-0DBEFE1E8E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03" t="24127" r="23624" b="23810"/>
          <a:stretch/>
        </p:blipFill>
        <p:spPr>
          <a:xfrm>
            <a:off x="3692296" y="1754978"/>
            <a:ext cx="447676" cy="4463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4C800B-5553-4ADD-A2D6-F62D8275B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146" y="2323756"/>
            <a:ext cx="446315" cy="446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C83EED-F1B6-4D2A-9D70-9EB97514FC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819" r="21596"/>
          <a:stretch/>
        </p:blipFill>
        <p:spPr>
          <a:xfrm>
            <a:off x="3681152" y="2862939"/>
            <a:ext cx="448301" cy="4463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551BB6-5135-4C7E-A971-84DFDD1C87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2296" y="1279410"/>
            <a:ext cx="446315" cy="446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3D5EB3-C9C3-410B-A999-5F03258C8E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670" y="1502567"/>
            <a:ext cx="2857500" cy="236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A52384-99CC-4CD5-A0F9-F93DE363DE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1064" y="1484343"/>
            <a:ext cx="2859272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2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6B3C7-E655-4EFD-98B7-FA886D6B098F}"/>
              </a:ext>
            </a:extLst>
          </p:cNvPr>
          <p:cNvSpPr txBox="1"/>
          <p:nvPr/>
        </p:nvSpPr>
        <p:spPr>
          <a:xfrm>
            <a:off x="924956" y="2233081"/>
            <a:ext cx="107719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2C1444"/>
                </a:solidFill>
                <a:latin typeface="Garage Gothic FB" panose="02000508030000020003" pitchFamily="50" charset="0"/>
              </a:rPr>
              <a:t>Challenge 1</a:t>
            </a:r>
          </a:p>
        </p:txBody>
      </p:sp>
    </p:spTree>
    <p:extLst>
      <p:ext uri="{BB962C8B-B14F-4D97-AF65-F5344CB8AC3E}">
        <p14:creationId xmlns:p14="http://schemas.microsoft.com/office/powerpoint/2010/main" val="17833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4E787-0DFD-4259-8A0B-84F16AD84046}"/>
              </a:ext>
            </a:extLst>
          </p:cNvPr>
          <p:cNvSpPr txBox="1"/>
          <p:nvPr/>
        </p:nvSpPr>
        <p:spPr>
          <a:xfrm>
            <a:off x="1775520" y="1305341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2C1444"/>
                </a:solidFill>
              </a:rPr>
              <a:t>In complete silence organise yourselves into age order. Without talking to each other, find a different way to communicate.</a:t>
            </a:r>
          </a:p>
        </p:txBody>
      </p:sp>
    </p:spTree>
    <p:extLst>
      <p:ext uri="{BB962C8B-B14F-4D97-AF65-F5344CB8AC3E}">
        <p14:creationId xmlns:p14="http://schemas.microsoft.com/office/powerpoint/2010/main" val="319109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6B3C7-E655-4EFD-98B7-FA886D6B098F}"/>
              </a:ext>
            </a:extLst>
          </p:cNvPr>
          <p:cNvSpPr txBox="1"/>
          <p:nvPr/>
        </p:nvSpPr>
        <p:spPr>
          <a:xfrm>
            <a:off x="924957" y="2057235"/>
            <a:ext cx="107817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2C1444"/>
                </a:solidFill>
                <a:latin typeface="Garage Gothic FB" panose="02000508030000020003" pitchFamily="50" charset="0"/>
              </a:rPr>
              <a:t>Challenge 2</a:t>
            </a:r>
          </a:p>
        </p:txBody>
      </p:sp>
    </p:spTree>
    <p:extLst>
      <p:ext uri="{BB962C8B-B14F-4D97-AF65-F5344CB8AC3E}">
        <p14:creationId xmlns:p14="http://schemas.microsoft.com/office/powerpoint/2010/main" val="3436853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39AE2C-55EA-477C-A647-74C3C9BC3248}"/>
              </a:ext>
            </a:extLst>
          </p:cNvPr>
          <p:cNvSpPr txBox="1"/>
          <p:nvPr/>
        </p:nvSpPr>
        <p:spPr>
          <a:xfrm>
            <a:off x="1775520" y="1305341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2C1444"/>
                </a:solidFill>
              </a:rPr>
              <a:t>In complete silence organise yourselves into alphabetical order. Without talking, find a different way to communicate.</a:t>
            </a:r>
          </a:p>
        </p:txBody>
      </p:sp>
    </p:spTree>
    <p:extLst>
      <p:ext uri="{BB962C8B-B14F-4D97-AF65-F5344CB8AC3E}">
        <p14:creationId xmlns:p14="http://schemas.microsoft.com/office/powerpoint/2010/main" val="214551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6B3C7-E655-4EFD-98B7-FA886D6B098F}"/>
              </a:ext>
            </a:extLst>
          </p:cNvPr>
          <p:cNvSpPr txBox="1"/>
          <p:nvPr/>
        </p:nvSpPr>
        <p:spPr>
          <a:xfrm>
            <a:off x="1051956" y="2233081"/>
            <a:ext cx="104690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solidFill>
                  <a:srgbClr val="2C1444"/>
                </a:solidFill>
                <a:latin typeface="Garage Gothic FB" panose="02000508030000020003" pitchFamily="50" charset="0"/>
              </a:rPr>
              <a:t>Challenge 3</a:t>
            </a:r>
          </a:p>
        </p:txBody>
      </p:sp>
    </p:spTree>
    <p:extLst>
      <p:ext uri="{BB962C8B-B14F-4D97-AF65-F5344CB8AC3E}">
        <p14:creationId xmlns:p14="http://schemas.microsoft.com/office/powerpoint/2010/main" val="411079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66BB9A-06E6-4BC2-A7A2-0DFED8C01176}"/>
              </a:ext>
            </a:extLst>
          </p:cNvPr>
          <p:cNvSpPr txBox="1"/>
          <p:nvPr/>
        </p:nvSpPr>
        <p:spPr>
          <a:xfrm>
            <a:off x="1775520" y="1720840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2C1444"/>
                </a:solidFill>
              </a:rPr>
              <a:t>With a stop watch on the board, sit in silence for 5 minutes. No talking, no noises, total silence.</a:t>
            </a:r>
          </a:p>
        </p:txBody>
      </p:sp>
    </p:spTree>
    <p:extLst>
      <p:ext uri="{BB962C8B-B14F-4D97-AF65-F5344CB8AC3E}">
        <p14:creationId xmlns:p14="http://schemas.microsoft.com/office/powerpoint/2010/main" val="132525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ople&#10;&#10;Description automatically generated">
            <a:extLst>
              <a:ext uri="{FF2B5EF4-FFF2-40B4-BE49-F238E27FC236}">
                <a16:creationId xmlns:a16="http://schemas.microsoft.com/office/drawing/2014/main" id="{9CBC6357-E909-4F41-873E-D36E687D3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D1F709-4F32-46B9-AE04-28F2671DDAC7}"/>
              </a:ext>
            </a:extLst>
          </p:cNvPr>
          <p:cNvSpPr/>
          <p:nvPr/>
        </p:nvSpPr>
        <p:spPr>
          <a:xfrm>
            <a:off x="406400" y="419100"/>
            <a:ext cx="11379200" cy="6019800"/>
          </a:xfrm>
          <a:prstGeom prst="roundRect">
            <a:avLst/>
          </a:prstGeom>
          <a:solidFill>
            <a:schemeClr val="bg1"/>
          </a:solidFill>
          <a:ln w="114300">
            <a:solidFill>
              <a:srgbClr val="771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0AABB6-D45C-427A-9010-C2C6E20DD13D}"/>
              </a:ext>
            </a:extLst>
          </p:cNvPr>
          <p:cNvSpPr txBox="1"/>
          <p:nvPr/>
        </p:nvSpPr>
        <p:spPr>
          <a:xfrm>
            <a:off x="2927648" y="0"/>
            <a:ext cx="6336704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3800" dirty="0">
                <a:solidFill>
                  <a:srgbClr val="2C1444"/>
                </a:solidFill>
                <a:latin typeface="Garage Gothic FB"/>
              </a:rPr>
              <a:t>Discuss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FABFAA-8FC7-4CE7-8686-CD3936C39023}"/>
              </a:ext>
            </a:extLst>
          </p:cNvPr>
          <p:cNvSpPr txBox="1"/>
          <p:nvPr/>
        </p:nvSpPr>
        <p:spPr>
          <a:xfrm>
            <a:off x="1192109" y="2333222"/>
            <a:ext cx="86288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C1444"/>
                </a:solidFill>
              </a:rPr>
              <a:t>1. How did it feel to be silent for 5 minutes?</a:t>
            </a:r>
          </a:p>
          <a:p>
            <a:r>
              <a:rPr lang="en-GB" sz="3600" dirty="0">
                <a:solidFill>
                  <a:srgbClr val="2C1444"/>
                </a:solidFill>
              </a:rPr>
              <a:t>2. Was it easy?</a:t>
            </a:r>
          </a:p>
          <a:p>
            <a:r>
              <a:rPr lang="en-GB" sz="3600" dirty="0">
                <a:solidFill>
                  <a:srgbClr val="2C1444"/>
                </a:solidFill>
              </a:rPr>
              <a:t>3. What did you hear?</a:t>
            </a:r>
          </a:p>
          <a:p>
            <a:r>
              <a:rPr lang="en-GB" sz="3600" dirty="0">
                <a:solidFill>
                  <a:srgbClr val="2C1444"/>
                </a:solidFill>
              </a:rPr>
              <a:t>4. Is there ever total silence?</a:t>
            </a:r>
          </a:p>
          <a:p>
            <a:r>
              <a:rPr lang="en-GB" sz="3600" dirty="0">
                <a:solidFill>
                  <a:srgbClr val="2C1444"/>
                </a:solidFill>
              </a:rPr>
              <a:t>5. Did you learn anything about yourself or in general by being silent for this long?</a:t>
            </a:r>
          </a:p>
        </p:txBody>
      </p:sp>
    </p:spTree>
    <p:extLst>
      <p:ext uri="{BB962C8B-B14F-4D97-AF65-F5344CB8AC3E}">
        <p14:creationId xmlns:p14="http://schemas.microsoft.com/office/powerpoint/2010/main" val="903604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52138FCBCDF5459029CA9AF31D45C2" ma:contentTypeVersion="10" ma:contentTypeDescription="Create a new document." ma:contentTypeScope="" ma:versionID="84afd49f48e26d9df7127763ada7cfba">
  <xsd:schema xmlns:xsd="http://www.w3.org/2001/XMLSchema" xmlns:xs="http://www.w3.org/2001/XMLSchema" xmlns:p="http://schemas.microsoft.com/office/2006/metadata/properties" xmlns:ns2="fb48cf3c-10d6-452d-99df-76156b336cac" targetNamespace="http://schemas.microsoft.com/office/2006/metadata/properties" ma:root="true" ma:fieldsID="d38d15bbe4e2179820275553b83d5740" ns2:_="">
    <xsd:import namespace="fb48cf3c-10d6-452d-99df-76156b336c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8cf3c-10d6-452d-99df-76156b336c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3AE42A-5BAC-49BA-B261-3D41AF4CD2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063FCD-83DF-4CA6-96BA-FE9E19DF28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8cf3c-10d6-452d-99df-76156b336c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992603-F147-4357-8B8F-B134A8F72A6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802</Words>
  <Application>Microsoft Office PowerPoint</Application>
  <PresentationFormat>Widescreen</PresentationFormat>
  <Paragraphs>80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Aulton</dc:creator>
  <cp:lastModifiedBy>kate eastmond</cp:lastModifiedBy>
  <cp:revision>41</cp:revision>
  <dcterms:created xsi:type="dcterms:W3CDTF">2019-12-12T11:49:26Z</dcterms:created>
  <dcterms:modified xsi:type="dcterms:W3CDTF">2020-11-10T10:18:24Z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0x010100F452138FCBCDF5459029CA9AF31D45C2</vt:lpwstr>
  </property>
  <property fmtid="{D5CDD505-2E9C-101B-9397-08002B2CF9AE}" pid="3" name="Order">
    <vt:r8>2528300</vt:r8>
  </property>
  <property fmtid="{D5CDD505-2E9C-101B-9397-08002B2CF9AE}" pid="4" name="ComplianceAssetId">
    <vt:lpwstr/>
  </property>
</Properties>
</file>